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B89104F-076B-4EFD-A672-0DB3C3E5B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2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F18C1DF-C03A-4487-B5DD-5B53C9FED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65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C187242-340F-4415-A9B7-E62984E33ED9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911045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50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H081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主是為我釘十字架</a:t>
            </a:r>
            <a:br>
              <a:rPr lang="zh-TW" altLang="en-US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itchFamily="65" charset="-120"/>
              </a:rPr>
              <a:t>FOR ME THE LORD WAS CRUCIFIED 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主是為我釘十字架，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me the Lord was crucified;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為我受苦流血捨命；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agony and blood He died.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主代替我在十字架，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 Calvary His body torn: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擔當一切罪惡疾病。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ransom paid for sins of mine.</a:t>
            </a:r>
            <a:r>
              <a:rPr lang="en-US" altLang="zh-TW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663</TotalTime>
  <Words>60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H081  主是為我釘十字架  FOR ME THE LORD WAS CRUCIFIED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H081 主是為我釘十字架 FOR ME THE LORD WAS CRUCIFIED</dc:title>
  <dc:subject>Hymnary 聖徒詩歌</dc:subject>
  <dc:creator>LIU</dc:creator>
  <cp:lastModifiedBy>Timothy Liang</cp:lastModifiedBy>
  <cp:revision>64</cp:revision>
  <dcterms:created xsi:type="dcterms:W3CDTF">2001-04-19T19:07:54Z</dcterms:created>
  <dcterms:modified xsi:type="dcterms:W3CDTF">2017-08-01T21:31:16Z</dcterms:modified>
</cp:coreProperties>
</file>